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9" r:id="rId5"/>
    <p:sldId id="263" r:id="rId6"/>
    <p:sldId id="262" r:id="rId7"/>
    <p:sldId id="261" r:id="rId8"/>
    <p:sldId id="260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E82BE6E-94B1-4B11-8322-1A0B6D8C7E0A}" type="datetimeFigureOut">
              <a:rPr lang="es-AR" smtClean="0"/>
              <a:t>16/5/2025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4315E0-AD17-4A27-B0D6-C8D9E27581CE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For</a:t>
            </a:r>
          </a:p>
          <a:p>
            <a:r>
              <a:rPr lang="es-ES" dirty="0" smtClean="0"/>
              <a:t>Prof.: </a:t>
            </a:r>
            <a:r>
              <a:rPr lang="es-ES" dirty="0"/>
              <a:t>Caceres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0041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75664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En el bucle </a:t>
            </a:r>
            <a:r>
              <a:rPr lang="es-ES" sz="2800" dirty="0" err="1"/>
              <a:t>While</a:t>
            </a:r>
            <a:r>
              <a:rPr lang="es-ES" sz="2800" dirty="0"/>
              <a:t>, desconocemos de antemano cuántas veces se va a ejecutar el bucle ya que esto depende de lo que haga el usuario.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FOR</a:t>
            </a:r>
            <a:endParaRPr lang="es-AR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2552170" cy="200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779912" y="3501008"/>
            <a:ext cx="4572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En cambio en el bucle For, nosotros sabemos cuántas veces se va a ejecutar el bucle de antemano</a:t>
            </a:r>
            <a:r>
              <a:rPr lang="es-ES" dirty="0" smtClean="0"/>
              <a:t>.</a:t>
            </a:r>
          </a:p>
          <a:p>
            <a:pPr lvl="0">
              <a:lnSpc>
                <a:spcPct val="115000"/>
              </a:lnSpc>
              <a:buSzPts val="1300"/>
            </a:pPr>
            <a:r>
              <a:rPr lang="es-ES" dirty="0" smtClean="0"/>
              <a:t>Es </a:t>
            </a:r>
            <a:r>
              <a:rPr lang="es-ES" dirty="0"/>
              <a:t>decir, si conocemos de antemano cuántas veces debe ejecutarse el bucle, </a:t>
            </a:r>
            <a:r>
              <a:rPr lang="es-ES" dirty="0" smtClean="0"/>
              <a:t>debemos usar </a:t>
            </a:r>
            <a:r>
              <a:rPr lang="es-ES" dirty="0"/>
              <a:t>For.</a:t>
            </a:r>
          </a:p>
        </p:txBody>
      </p:sp>
    </p:spTree>
    <p:extLst>
      <p:ext uri="{BB962C8B-B14F-4D97-AF65-F5344CB8AC3E}">
        <p14:creationId xmlns:p14="http://schemas.microsoft.com/office/powerpoint/2010/main" val="111925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2160240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el siguiente código tenemos un ejemplo de un For.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la variable i es la variable que se incrementará en cada vuelta del ciclo.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940152" y="2431558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50;g120ab76b075_0_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1680" y="2852936"/>
            <a:ext cx="4028866" cy="10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Rectángulo"/>
          <p:cNvSpPr/>
          <p:nvPr/>
        </p:nvSpPr>
        <p:spPr>
          <a:xfrm>
            <a:off x="323528" y="4335352"/>
            <a:ext cx="601216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El 2 es desde qué número se empezará a incrementar</a:t>
            </a:r>
            <a:r>
              <a:rPr lang="es-ES" dirty="0" smtClean="0"/>
              <a:t>.</a:t>
            </a:r>
          </a:p>
          <a:p>
            <a:pPr lvl="0">
              <a:lnSpc>
                <a:spcPct val="115000"/>
              </a:lnSpc>
              <a:buSzPts val="1300"/>
            </a:pPr>
            <a:endParaRPr lang="es-ES" dirty="0"/>
          </a:p>
          <a:p>
            <a:pPr lvl="0">
              <a:lnSpc>
                <a:spcPct val="115000"/>
              </a:lnSpc>
              <a:buSzPts val="1300"/>
            </a:pPr>
            <a:r>
              <a:rPr lang="es-ES" dirty="0"/>
              <a:t>el 20 hasta qué número se incrementará</a:t>
            </a:r>
          </a:p>
          <a:p>
            <a:pPr lvl="0">
              <a:lnSpc>
                <a:spcPct val="115000"/>
              </a:lnSpc>
              <a:buSzPts val="1300"/>
            </a:pPr>
            <a:r>
              <a:rPr lang="es-ES" dirty="0"/>
              <a:t>El 1 de a cuántos números se incrementará por </a:t>
            </a:r>
            <a:r>
              <a:rPr lang="es-ES" dirty="0" smtClean="0"/>
              <a:t>vez.</a:t>
            </a:r>
            <a:endParaRPr lang="es-AR" dirty="0"/>
          </a:p>
        </p:txBody>
      </p:sp>
      <p:pic>
        <p:nvPicPr>
          <p:cNvPr id="7" name="Google Shape;152;g120ab76b075_0_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9777" y="4606329"/>
            <a:ext cx="3767175" cy="922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06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2307712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Lo que hace el código es en cada vuelta del bucle, sumarle 1 a la variable i y mostrarla. </a:t>
            </a:r>
            <a:br>
              <a:rPr lang="es-ES" sz="2800" dirty="0"/>
            </a:br>
            <a:r>
              <a:rPr lang="es-ES" sz="2800" dirty="0"/>
              <a:t>La  variable i comienza valiendo 2, y mientras sea menor a 20 se seguirá ejecutando el bucle.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61;g120ab76b075_0_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7624" y="3140968"/>
            <a:ext cx="4028866" cy="10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3;g120ab76b075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0152" y="2708920"/>
            <a:ext cx="1560312" cy="3380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30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3603856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800" dirty="0"/>
              <a:t>También existen otras formas de escribir los </a:t>
            </a:r>
            <a:r>
              <a:rPr lang="es-ES" sz="2800" dirty="0" err="1" smtClean="0"/>
              <a:t>for</a:t>
            </a:r>
            <a:r>
              <a:rPr lang="es-ES" sz="2800" dirty="0" smtClean="0"/>
              <a:t>:</a:t>
            </a:r>
          </a:p>
          <a:p>
            <a:pPr marL="109728" lvl="0" indent="0">
              <a:buNone/>
            </a:pPr>
            <a:r>
              <a:rPr lang="es-ES" sz="2800" dirty="0" smtClean="0"/>
              <a:t>Si </a:t>
            </a:r>
            <a:r>
              <a:rPr lang="es-ES" sz="2800" dirty="0"/>
              <a:t>ingresamos sólo 2 valores, el sistema detectará que no ingresamos de a cuánto queremos incrementar el contador, y lo incrementará de a 1 por defecto.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Este </a:t>
            </a:r>
            <a:r>
              <a:rPr lang="es-ES" sz="2800" dirty="0"/>
              <a:t>código imprime lo mismo que el código anterior.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5" name="Google Shape;171;g120ab76b075_0_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63688" y="4424085"/>
            <a:ext cx="2979275" cy="1199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172;g120ab76b075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4" y="3573016"/>
            <a:ext cx="1560312" cy="3007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33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3171807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Si cargamos sólo 1 valor, el sistema interpreta que no ingresamos de a cuánto queremos incrementar el contador, por lo que incrementará de a 1.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Pero </a:t>
            </a:r>
            <a:r>
              <a:rPr lang="es-ES" sz="2800" dirty="0"/>
              <a:t>también interpreta que no ingresamos desde qué número comenzar a contar, por lo que comenzará a contar desde el 0.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82;g120ab76b075_0_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71800" y="4149080"/>
            <a:ext cx="3377425" cy="10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83;g120ab76b075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4288" y="3284984"/>
            <a:ext cx="1093001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834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3315824"/>
          </a:xfrm>
        </p:spPr>
        <p:txBody>
          <a:bodyPr/>
          <a:lstStyle/>
          <a:p>
            <a:pPr lvl="0"/>
            <a:r>
              <a:rPr lang="es-ES" sz="2800" dirty="0"/>
              <a:t>Además de recorrer rangos de números, podemos recorrer </a:t>
            </a:r>
            <a:r>
              <a:rPr lang="es-ES" sz="2800" dirty="0" smtClean="0"/>
              <a:t>Strings.</a:t>
            </a:r>
          </a:p>
          <a:p>
            <a:pPr marL="109728" lvl="0" indent="0">
              <a:buNone/>
            </a:pPr>
            <a:r>
              <a:rPr lang="es-ES" sz="2800" dirty="0" smtClean="0"/>
              <a:t>En </a:t>
            </a:r>
            <a:r>
              <a:rPr lang="es-ES" sz="2800" dirty="0"/>
              <a:t>este caso tenemos una variable de tipo String, frase.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Luego </a:t>
            </a:r>
            <a:r>
              <a:rPr lang="es-ES" sz="2800" dirty="0"/>
              <a:t>con el String recorremos letra a letra y la imprimimos.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El </a:t>
            </a:r>
            <a:r>
              <a:rPr lang="es-ES" sz="2800" dirty="0"/>
              <a:t>rango a recorrer, es la variable Frase.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92;g120ab76b075_0_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5656" y="4149080"/>
            <a:ext cx="3603029" cy="1407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193;g120ab76b075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176" y="3789040"/>
            <a:ext cx="1139234" cy="2916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786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235704"/>
          </a:xfrm>
        </p:spPr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es-ES" sz="2800" dirty="0"/>
              <a:t>Además podemos decirle a </a:t>
            </a:r>
            <a:r>
              <a:rPr lang="es-ES" sz="2800" dirty="0" err="1"/>
              <a:t>for</a:t>
            </a:r>
            <a:r>
              <a:rPr lang="es-ES" sz="2800" dirty="0"/>
              <a:t> que comience a recorrer un String desde el final hacia el principio, utilizando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reversed</a:t>
            </a:r>
            <a:r>
              <a:rPr lang="es-ES" sz="2800" dirty="0"/>
              <a:t>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El </a:t>
            </a:r>
            <a:r>
              <a:rPr lang="es-ES" sz="2800" dirty="0"/>
              <a:t>siguiente código muestra en pantalla la imagen de la derecha.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03;g120ab76b075_0_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5656" y="3429000"/>
            <a:ext cx="3558656" cy="1362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1;g120ab76b075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2160" y="2996952"/>
            <a:ext cx="1488400" cy="307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618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174</TotalTime>
  <Words>326</Words>
  <Application>Microsoft Office PowerPoint</Application>
  <PresentationFormat>Presentación en pantalla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Concurrencia</vt:lpstr>
      <vt:lpstr>PROGRAMACION PYTHON NIVEL 1</vt:lpstr>
      <vt:lpstr>FOR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6</cp:revision>
  <dcterms:created xsi:type="dcterms:W3CDTF">2025-03-04T02:15:29Z</dcterms:created>
  <dcterms:modified xsi:type="dcterms:W3CDTF">2025-05-16T23:19:53Z</dcterms:modified>
</cp:coreProperties>
</file>