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65" r:id="rId5"/>
    <p:sldId id="264" r:id="rId6"/>
    <p:sldId id="263" r:id="rId7"/>
    <p:sldId id="262" r:id="rId8"/>
    <p:sldId id="260" r:id="rId9"/>
    <p:sldId id="259" r:id="rId10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EF05C6A-37BB-4AA0-A03A-5BA4BB9C94AA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BFB725D-ABE5-40FE-BC99-9708D96F3294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PROGRAMACION PYTHON</a:t>
            </a:r>
            <a:br>
              <a:rPr lang="es-ES" dirty="0"/>
            </a:br>
            <a:r>
              <a:rPr lang="es-ES" dirty="0"/>
              <a:t>NIVEL 1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CLASES</a:t>
            </a:r>
          </a:p>
          <a:p>
            <a:r>
              <a:rPr lang="es-ES" dirty="0" err="1"/>
              <a:t>Prof</a:t>
            </a:r>
            <a:r>
              <a:rPr lang="es-ES" dirty="0"/>
              <a:t>: </a:t>
            </a:r>
            <a:r>
              <a:rPr lang="es-ES" dirty="0" err="1"/>
              <a:t>Caceres</a:t>
            </a:r>
            <a:r>
              <a:rPr lang="es-ES" dirty="0"/>
              <a:t> Katherine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28658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099800"/>
          </a:xfrm>
        </p:spPr>
        <p:txBody>
          <a:bodyPr/>
          <a:lstStyle/>
          <a:p>
            <a:r>
              <a:rPr lang="es-ES" dirty="0"/>
              <a:t>La programación orientada a objetos es un paradigma de programación. </a:t>
            </a:r>
            <a:endParaRPr lang="es-ES" dirty="0" smtClean="0"/>
          </a:p>
          <a:p>
            <a:r>
              <a:rPr lang="es-ES" dirty="0" smtClean="0"/>
              <a:t>El </a:t>
            </a:r>
            <a:r>
              <a:rPr lang="es-ES" dirty="0"/>
              <a:t>código se estructura en Clases. </a:t>
            </a:r>
            <a:endParaRPr lang="es-ES" dirty="0" smtClean="0"/>
          </a:p>
          <a:p>
            <a:r>
              <a:rPr lang="es-ES" dirty="0" smtClean="0"/>
              <a:t>Mediante </a:t>
            </a:r>
            <a:r>
              <a:rPr lang="es-ES" dirty="0"/>
              <a:t>estas clases se crean diferentes objetos que se relacionan entre sí, y permiten desarrollar aplicaciones complejas sin necesidad de volver al código inmanejable.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4000" u="sng" dirty="0" smtClean="0"/>
              <a:t>INTRODUCCION</a:t>
            </a:r>
            <a:endParaRPr lang="es-AR" sz="4000" u="sng" dirty="0"/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581128"/>
            <a:ext cx="2696186" cy="211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10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s-ES" dirty="0"/>
              <a:t>Cada componente de nuestra aplicación estará encuadrado bajo el concepto de objetos.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El </a:t>
            </a:r>
            <a:r>
              <a:rPr lang="es-ES" dirty="0"/>
              <a:t>“plano” o “molde” de cada objeto serán las clases.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En </a:t>
            </a:r>
            <a:r>
              <a:rPr lang="es-ES" dirty="0"/>
              <a:t>las clases definimos lo que deberá contener cada objeto para ser considerado como tal.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Por </a:t>
            </a:r>
            <a:r>
              <a:rPr lang="es-ES" dirty="0"/>
              <a:t>ejemplo, qué propiedades y funciones tendrá cada uno.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u="sng" dirty="0" smtClean="0"/>
              <a:t>CLASES</a:t>
            </a:r>
            <a:endParaRPr lang="es-AR" sz="4000" u="sng" dirty="0"/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86206"/>
            <a:ext cx="2487254" cy="195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127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387832"/>
          </a:xfrm>
        </p:spPr>
        <p:txBody>
          <a:bodyPr/>
          <a:lstStyle/>
          <a:p>
            <a:r>
              <a:rPr lang="es-ES" dirty="0"/>
              <a:t>Los objetos son ejemplares de una clase.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Por </a:t>
            </a:r>
            <a:r>
              <a:rPr lang="es-ES" dirty="0"/>
              <a:t>ejemplo, podemos tener una clase Auto, que nos especifica que cada Auto va a tener una marca, un color y va a poder moverse.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A </a:t>
            </a:r>
            <a:r>
              <a:rPr lang="es-ES" dirty="0"/>
              <a:t>partir de ese plano, podemos crear diferentes autos, con diferentes marcas, colores y que podrán moverse.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u="sng" dirty="0" smtClean="0"/>
              <a:t>OBJETOS</a:t>
            </a:r>
            <a:endParaRPr lang="es-AR" sz="4000" u="sng" dirty="0"/>
          </a:p>
        </p:txBody>
      </p:sp>
      <p:pic>
        <p:nvPicPr>
          <p:cNvPr id="1026" name="Picture 2" descr="🚗 Objetos en POO (Programación orientada a objetos). #coding#variable... |  TikT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15056" r="4634" b="26391"/>
          <a:stretch/>
        </p:blipFill>
        <p:spPr bwMode="auto">
          <a:xfrm>
            <a:off x="5364088" y="4485494"/>
            <a:ext cx="3312368" cy="222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628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3819880"/>
          </a:xfrm>
        </p:spPr>
        <p:txBody>
          <a:bodyPr>
            <a:normAutofit/>
          </a:bodyPr>
          <a:lstStyle/>
          <a:p>
            <a:r>
              <a:rPr lang="es-ES" dirty="0"/>
              <a:t>Los atributos son las características o propiedades de los objetos.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En </a:t>
            </a:r>
            <a:r>
              <a:rPr lang="es-ES" dirty="0"/>
              <a:t>las clases señalamos los atributos que tendrán todos los objetos que se crearán a partir de ella.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Por </a:t>
            </a:r>
            <a:r>
              <a:rPr lang="es-ES" dirty="0"/>
              <a:t>ejemplo en la clase automóvil, podemos señalar el atributo color,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modelo, motor, rueda, </a:t>
            </a:r>
            <a:r>
              <a:rPr lang="es-ES" dirty="0"/>
              <a:t>etc.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u="sng" dirty="0" smtClean="0"/>
              <a:t>ATRIBUTOS</a:t>
            </a:r>
            <a:endParaRPr lang="es-AR" sz="4000" u="sng" dirty="0"/>
          </a:p>
        </p:txBody>
      </p:sp>
      <p:pic>
        <p:nvPicPr>
          <p:cNvPr id="4" name="Picture 2" descr="🚗 Objetos en POO (Programación orientada a objetos). #coding#variable... |  TikT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15056" r="4634" b="26391"/>
          <a:stretch/>
        </p:blipFill>
        <p:spPr bwMode="auto">
          <a:xfrm>
            <a:off x="5364088" y="4485494"/>
            <a:ext cx="3312368" cy="222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837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Los métodos son las acciones que pueden realizar los objetos y cómo se relacionan con los demás objetos.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Por </a:t>
            </a:r>
            <a:r>
              <a:rPr lang="es-ES" dirty="0"/>
              <a:t>ejemplo en la clase automóvil, un método podría ser </a:t>
            </a:r>
            <a:r>
              <a:rPr lang="es-ES" dirty="0" smtClean="0"/>
              <a:t>acelerar, </a:t>
            </a:r>
            <a:r>
              <a:rPr lang="es-ES" dirty="0"/>
              <a:t>frenar, doblar, etc.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u="sng" dirty="0" smtClean="0"/>
              <a:t>METODOS</a:t>
            </a:r>
            <a:endParaRPr lang="es-AR" sz="4000" u="sng" dirty="0"/>
          </a:p>
        </p:txBody>
      </p:sp>
      <p:pic>
        <p:nvPicPr>
          <p:cNvPr id="4" name="Picture 2" descr="🚗 Objetos en POO (Programación orientada a objetos). #coding#variable... |  TikT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15056" r="4634" b="26391"/>
          <a:stretch/>
        </p:blipFill>
        <p:spPr bwMode="auto">
          <a:xfrm>
            <a:off x="3995936" y="3717032"/>
            <a:ext cx="4104456" cy="275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60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451728"/>
          </a:xfrm>
        </p:spPr>
        <p:txBody>
          <a:bodyPr/>
          <a:lstStyle/>
          <a:p>
            <a:r>
              <a:rPr lang="es-ES" dirty="0"/>
              <a:t>Para poder crear objetos a partir de una clase (este proceso se llama instanciar), la clase debe tener un constructor. </a:t>
            </a:r>
            <a:endParaRPr lang="es-ES" dirty="0" smtClean="0"/>
          </a:p>
          <a:p>
            <a:r>
              <a:rPr lang="es-ES" dirty="0" smtClean="0"/>
              <a:t>Este </a:t>
            </a:r>
            <a:r>
              <a:rPr lang="es-ES" dirty="0"/>
              <a:t>constructor nos permite inicializar los atributos a la hora de crear el objeto.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CONSTRUCTOR</a:t>
            </a:r>
            <a:endParaRPr lang="es-AR" u="sng" dirty="0"/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3780977"/>
            <a:ext cx="3230120" cy="253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309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1443616"/>
          </a:xfrm>
        </p:spPr>
        <p:txBody>
          <a:bodyPr/>
          <a:lstStyle/>
          <a:p>
            <a:pPr marL="109728" indent="0">
              <a:buNone/>
            </a:pPr>
            <a:r>
              <a:rPr lang="es-ES" dirty="0"/>
              <a:t>Clase Perro, tiene el constructor que permite inicializar los atributos de </a:t>
            </a:r>
            <a:r>
              <a:rPr lang="es-ES" dirty="0" smtClean="0"/>
              <a:t>raza y </a:t>
            </a:r>
            <a:r>
              <a:rPr lang="es-ES" dirty="0"/>
              <a:t>nombre.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Y </a:t>
            </a:r>
            <a:r>
              <a:rPr lang="es-ES" dirty="0"/>
              <a:t>tiene un método propio de la clase.</a:t>
            </a:r>
            <a:endParaRPr lang="es-A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44824"/>
            <a:ext cx="2952328" cy="176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11559" y="3861048"/>
            <a:ext cx="80321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/>
              <a:t>Podemos crear 2 objetos Perro, a partir de la clase. </a:t>
            </a:r>
          </a:p>
          <a:p>
            <a:r>
              <a:rPr lang="es-ES" sz="2400" dirty="0" smtClean="0"/>
              <a:t>Y cada uno tendrá propiedades diferentes.</a:t>
            </a:r>
            <a:endParaRPr lang="es-AR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719880"/>
            <a:ext cx="336232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05"/>
          <a:stretch/>
        </p:blipFill>
        <p:spPr bwMode="auto">
          <a:xfrm>
            <a:off x="5460345" y="4719880"/>
            <a:ext cx="3183324" cy="100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241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307712"/>
          </a:xfrm>
        </p:spPr>
        <p:txBody>
          <a:bodyPr/>
          <a:lstStyle/>
          <a:p>
            <a:r>
              <a:rPr lang="es-ES" dirty="0"/>
              <a:t>Para representar las clases y cómo se relacionan, utilizamos el Lenguaje Unificado de Modelado (UML).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La </a:t>
            </a:r>
            <a:r>
              <a:rPr lang="es-ES" dirty="0"/>
              <a:t>clase perro trabajada anteriormente en UML se ve así: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000" u="sng" dirty="0" smtClean="0"/>
              <a:t>REPRESENTACION GRAFICA DE LAS CLASES</a:t>
            </a:r>
            <a:endParaRPr lang="es-AR" sz="3000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45024"/>
            <a:ext cx="2419350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150736" y="3534107"/>
            <a:ext cx="6102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/>
              <a:t>En el primer bloque ponemos los atributos y su tipo. Al ser atributos privados (sólo accesibles por los </a:t>
            </a:r>
            <a:r>
              <a:rPr lang="es-ES" sz="1600" dirty="0" err="1" smtClean="0"/>
              <a:t>getters</a:t>
            </a:r>
            <a:r>
              <a:rPr lang="es-ES" sz="1600" dirty="0" smtClean="0"/>
              <a:t>/</a:t>
            </a:r>
            <a:r>
              <a:rPr lang="es-ES" sz="1600" dirty="0" err="1" smtClean="0"/>
              <a:t>setters</a:t>
            </a:r>
            <a:r>
              <a:rPr lang="es-ES" sz="1600" dirty="0" smtClean="0"/>
              <a:t>) van precedidos de un signo menos (-).</a:t>
            </a:r>
            <a:endParaRPr lang="es-AR" sz="1600" dirty="0"/>
          </a:p>
        </p:txBody>
      </p:sp>
      <p:sp>
        <p:nvSpPr>
          <p:cNvPr id="5" name="4 Rectángulo"/>
          <p:cNvSpPr/>
          <p:nvPr/>
        </p:nvSpPr>
        <p:spPr>
          <a:xfrm>
            <a:off x="3150736" y="5445224"/>
            <a:ext cx="61561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/>
              <a:t>En el bloque de abajo agregamos los métodos y qué tipo de datos reciben y devuelven. </a:t>
            </a:r>
          </a:p>
          <a:p>
            <a:r>
              <a:rPr lang="es-ES" sz="1400" dirty="0" smtClean="0"/>
              <a:t>Al ser un método al que se puede acceder desde fuera de la clase le ponemos un signo más (+).</a:t>
            </a:r>
            <a:endParaRPr lang="es-AR" sz="1400" dirty="0"/>
          </a:p>
        </p:txBody>
      </p:sp>
      <p:cxnSp>
        <p:nvCxnSpPr>
          <p:cNvPr id="7" name="6 Conector recto de flecha"/>
          <p:cNvCxnSpPr/>
          <p:nvPr/>
        </p:nvCxnSpPr>
        <p:spPr>
          <a:xfrm flipH="1" flipV="1">
            <a:off x="3150736" y="5301208"/>
            <a:ext cx="917208" cy="1440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flipH="1">
            <a:off x="3052702" y="4365104"/>
            <a:ext cx="799218" cy="4497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824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</TotalTime>
  <Words>441</Words>
  <Application>Microsoft Office PowerPoint</Application>
  <PresentationFormat>Presentación en pantalla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Concurrencia</vt:lpstr>
      <vt:lpstr>PROGRAMACION PYTHON NIVEL 1</vt:lpstr>
      <vt:lpstr>INTRODUCCION</vt:lpstr>
      <vt:lpstr>CLASES</vt:lpstr>
      <vt:lpstr>OBJETOS</vt:lpstr>
      <vt:lpstr>ATRIBUTOS</vt:lpstr>
      <vt:lpstr>METODOS</vt:lpstr>
      <vt:lpstr>CONSTRUCTOR</vt:lpstr>
      <vt:lpstr>Presentación de PowerPoint</vt:lpstr>
      <vt:lpstr>REPRESENTACION GRAFICA DE LAS CLASES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PROGRAMACION PYTHON NIVEL 1</dc:title>
  <dc:creator>jcoronel</dc:creator>
  <cp:lastModifiedBy>jcoronel</cp:lastModifiedBy>
  <cp:revision>3</cp:revision>
  <dcterms:created xsi:type="dcterms:W3CDTF">2025-03-04T15:05:59Z</dcterms:created>
  <dcterms:modified xsi:type="dcterms:W3CDTF">2025-03-04T15:31:44Z</dcterms:modified>
</cp:coreProperties>
</file>