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3" r:id="rId6"/>
    <p:sldId id="262" r:id="rId7"/>
    <p:sldId id="264" r:id="rId8"/>
    <p:sldId id="259" r:id="rId9"/>
    <p:sldId id="257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0E39BB3-AF91-4602-98E1-847EDE01CF9E}" type="datetimeFigureOut">
              <a:rPr lang="es-AR" smtClean="0"/>
              <a:t>4/3/2025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A433925-A860-436B-A1CC-8FBC72FBA8AF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HERENCIA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9878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667752"/>
          </a:xfrm>
        </p:spPr>
        <p:txBody>
          <a:bodyPr/>
          <a:lstStyle/>
          <a:p>
            <a:r>
              <a:rPr lang="es-ES" dirty="0"/>
              <a:t>En POO podemos hacer determinados objetos que heredan atributos y métodos de otro. Esta funcionalidad sirve para mejorar la reutilización de código y promueve la optimización del diseño de relaciones entre </a:t>
            </a:r>
            <a:r>
              <a:rPr lang="es-ES" dirty="0" smtClean="0"/>
              <a:t>clases.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HERENCIA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3240360" cy="254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84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307712"/>
          </a:xfrm>
        </p:spPr>
        <p:txBody>
          <a:bodyPr/>
          <a:lstStyle/>
          <a:p>
            <a:r>
              <a:rPr lang="es-ES" dirty="0"/>
              <a:t>Podemos crear una clase Lobo. Con atributos y métodos propios. </a:t>
            </a:r>
            <a:endParaRPr lang="es-ES" dirty="0" smtClean="0"/>
          </a:p>
          <a:p>
            <a:r>
              <a:rPr lang="es-ES" dirty="0" smtClean="0"/>
              <a:t>Nótese </a:t>
            </a:r>
            <a:r>
              <a:rPr lang="es-ES" dirty="0"/>
              <a:t>que como todos los lobos son carnívoros, el atributo dieta, ya </a:t>
            </a:r>
            <a:r>
              <a:rPr lang="es-ES" dirty="0" smtClean="0"/>
              <a:t>sea </a:t>
            </a:r>
            <a:r>
              <a:rPr lang="es-ES" dirty="0"/>
              <a:t>en el constructor automáticamente.</a:t>
            </a:r>
            <a:endParaRPr lang="es-AR" dirty="0"/>
          </a:p>
        </p:txBody>
      </p:sp>
      <p:pic>
        <p:nvPicPr>
          <p:cNvPr id="1026" name="Picture 2" descr="Lobos: guía de especies, información básica, fotos y dibujos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97152"/>
            <a:ext cx="365111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4944"/>
            <a:ext cx="3944476" cy="28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2924944"/>
            <a:ext cx="28860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58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3747872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s-ES" dirty="0"/>
              <a:t>Ahora podemos crear una clase perro que herede de la clase lobo, para indicar esta herencia, entre paréntesis a la derecha del nombre de la clase ponemos el nombre de la clase padre</a:t>
            </a:r>
            <a:r>
              <a:rPr lang="es-ES" dirty="0" smtClean="0"/>
              <a:t>.</a:t>
            </a:r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 </a:t>
            </a:r>
            <a:r>
              <a:rPr lang="es-ES" dirty="0"/>
              <a:t>En el constructor debemos indicar los atributos del lobo (color) y además tiene el atributo nombre. </a:t>
            </a:r>
            <a:endParaRPr lang="es-ES" dirty="0" smtClean="0"/>
          </a:p>
          <a:p>
            <a:pPr marL="109728" indent="0">
              <a:buNone/>
            </a:pP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En </a:t>
            </a:r>
            <a:r>
              <a:rPr lang="es-ES" dirty="0"/>
              <a:t>el constructor se llama al constructor de la clase lobo, utilizando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super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/>
              <a:t>para referirnos a la clase padre y también se carga el atributo propio.</a:t>
            </a:r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65104"/>
            <a:ext cx="3456384" cy="226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5104"/>
            <a:ext cx="3163209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834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2163696"/>
          </a:xfrm>
        </p:spPr>
        <p:txBody>
          <a:bodyPr/>
          <a:lstStyle/>
          <a:p>
            <a:r>
              <a:rPr lang="es-ES" dirty="0"/>
              <a:t>Al heredar de la clase Lobo, además de tener todos sus atributos, también tiene todos sus métodos, por lo que el perro también va a poder aullar y conseguir comida, aunque no tenga definidos estos métodos en su clase. </a:t>
            </a:r>
            <a:endParaRPr lang="es-AR" dirty="0"/>
          </a:p>
        </p:txBody>
      </p:sp>
      <p:pic>
        <p:nvPicPr>
          <p:cNvPr id="4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6143550" y="2694891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00350"/>
            <a:ext cx="3076840" cy="163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67544" y="4725144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Como los perros no cazan su comida junto a una manada, podemos modificar este método en la clase perro, decimos que estamos sobrescribiendo un método heredado.</a:t>
            </a:r>
            <a:endParaRPr lang="es-A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853" y="5445224"/>
            <a:ext cx="3770601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42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04056"/>
          </a:xfrm>
        </p:spPr>
        <p:txBody>
          <a:bodyPr/>
          <a:lstStyle/>
          <a:p>
            <a:r>
              <a:rPr lang="es-ES" dirty="0"/>
              <a:t>La clase perro nos quedaría así. </a:t>
            </a:r>
            <a:endParaRPr lang="es-ES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467544" y="1161745"/>
            <a:ext cx="763284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Al sobrescribir un</a:t>
            </a:r>
          </a:p>
          <a:p>
            <a:pPr algn="ctr"/>
            <a:r>
              <a:rPr lang="es-ES" dirty="0" smtClean="0"/>
              <a:t>método, SOLO lo estamos modificando para la</a:t>
            </a:r>
          </a:p>
          <a:p>
            <a:pPr algn="ctr"/>
            <a:r>
              <a:rPr lang="es-ES" dirty="0" smtClean="0"/>
              <a:t>clase hija, la clase padre seguirá con su método</a:t>
            </a:r>
          </a:p>
          <a:p>
            <a:pPr algn="ctr"/>
            <a:r>
              <a:rPr lang="es-ES" dirty="0" smtClean="0"/>
              <a:t>original.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357596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4944"/>
            <a:ext cx="2850389" cy="140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48" y="4653136"/>
            <a:ext cx="2850389" cy="189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99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811768"/>
          </a:xfrm>
        </p:spPr>
        <p:txBody>
          <a:bodyPr/>
          <a:lstStyle/>
          <a:p>
            <a:r>
              <a:rPr lang="es-ES" dirty="0"/>
              <a:t>También podemos hacer que una clase herede de varias otras.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En </a:t>
            </a:r>
            <a:r>
              <a:rPr lang="es-ES" dirty="0"/>
              <a:t>este caso se heredarán todos los atributos y métodos de las clases padre. </a:t>
            </a:r>
            <a:endParaRPr lang="es-ES" dirty="0" smtClean="0"/>
          </a:p>
          <a:p>
            <a:pPr marL="109728" indent="0">
              <a:buNone/>
            </a:pPr>
            <a:r>
              <a:rPr lang="es-ES" dirty="0" smtClean="0"/>
              <a:t>A </a:t>
            </a:r>
            <a:r>
              <a:rPr lang="es-ES" dirty="0"/>
              <a:t>nuestro modelo anterior, le agregamos la clase </a:t>
            </a:r>
            <a:r>
              <a:rPr lang="es-ES" dirty="0" smtClean="0"/>
              <a:t>mascota.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u="sng" dirty="0" smtClean="0"/>
              <a:t>HERENCIA MULTIPLE</a:t>
            </a:r>
            <a:endParaRPr lang="es-AR" sz="4000" u="sng" dirty="0"/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157192"/>
            <a:ext cx="1924157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 r="1766" b="4685"/>
          <a:stretch/>
        </p:blipFill>
        <p:spPr bwMode="auto">
          <a:xfrm>
            <a:off x="899592" y="4293096"/>
            <a:ext cx="5812123" cy="152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2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1011568"/>
          </a:xfrm>
        </p:spPr>
        <p:txBody>
          <a:bodyPr/>
          <a:lstStyle/>
          <a:p>
            <a:r>
              <a:rPr lang="es-ES" dirty="0"/>
              <a:t>De esta manera, podremos heredar atributos y métodos de Lobo y Mascota. </a:t>
            </a:r>
            <a:endParaRPr lang="es-A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799"/>
            <a:ext cx="3384376" cy="269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716016" y="1628799"/>
            <a:ext cx="3726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Es importante 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no usar </a:t>
            </a:r>
            <a:r>
              <a:rPr lang="es-ES" dirty="0" err="1" smtClean="0">
                <a:solidFill>
                  <a:schemeClr val="bg2">
                    <a:lumMod val="50000"/>
                  </a:schemeClr>
                </a:solidFill>
              </a:rPr>
              <a:t>super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smtClean="0"/>
              <a:t>en el constructor. </a:t>
            </a:r>
          </a:p>
          <a:p>
            <a:r>
              <a:rPr lang="es-ES" dirty="0" smtClean="0"/>
              <a:t>Sino utilizar el nombre de la clase.</a:t>
            </a:r>
            <a:endParaRPr lang="es-A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"/>
          <a:stretch/>
        </p:blipFill>
        <p:spPr bwMode="auto">
          <a:xfrm>
            <a:off x="4994126" y="2889849"/>
            <a:ext cx="3448050" cy="213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627784" y="5301208"/>
            <a:ext cx="5814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De esta manera, podremos heredar atributos y métodos de Lobo y Mascota.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0294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955784"/>
          </a:xfrm>
        </p:spPr>
        <p:txBody>
          <a:bodyPr>
            <a:normAutofit/>
          </a:bodyPr>
          <a:lstStyle/>
          <a:p>
            <a:r>
              <a:rPr lang="es-ES" sz="2000" dirty="0"/>
              <a:t>Para representar en UML una relación de herencia creamos ambas clases, ponemos a la clase padre por encima de la clase hija, y unimos ambas clases por una flecha de línea </a:t>
            </a:r>
            <a:r>
              <a:rPr lang="es-ES" sz="2000" dirty="0" smtClean="0"/>
              <a:t>continua, </a:t>
            </a:r>
            <a:r>
              <a:rPr lang="es-ES" sz="2000" dirty="0"/>
              <a:t>y cuya punta es un triángulo vacío. </a:t>
            </a:r>
            <a:endParaRPr lang="es-ES" sz="2000" dirty="0" smtClean="0"/>
          </a:p>
          <a:p>
            <a:r>
              <a:rPr lang="es-ES" sz="2000" dirty="0" smtClean="0"/>
              <a:t>Es </a:t>
            </a:r>
            <a:r>
              <a:rPr lang="es-ES" sz="2000" dirty="0"/>
              <a:t>importante sólo escribir dentro de cada clase los atributos y métodos propios.</a:t>
            </a:r>
            <a:endParaRPr lang="es-AR" sz="2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000" u="sng" dirty="0" smtClean="0"/>
              <a:t>REPRESENTACION GRAFICA DE HERENCIA</a:t>
            </a:r>
            <a:endParaRPr lang="es-AR" sz="3000" u="sn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1944216" cy="316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527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</TotalTime>
  <Words>406</Words>
  <Application>Microsoft Office PowerPoint</Application>
  <PresentationFormat>Presentación en pantalla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Concurrencia</vt:lpstr>
      <vt:lpstr>PROGRAMACION PYTHON NIVEL 1</vt:lpstr>
      <vt:lpstr>HERENCIA</vt:lpstr>
      <vt:lpstr>Presentación de PowerPoint</vt:lpstr>
      <vt:lpstr>Presentación de PowerPoint</vt:lpstr>
      <vt:lpstr>Presentación de PowerPoint</vt:lpstr>
      <vt:lpstr>Presentación de PowerPoint</vt:lpstr>
      <vt:lpstr>HERENCIA MULTIPLE</vt:lpstr>
      <vt:lpstr>Presentación de PowerPoint</vt:lpstr>
      <vt:lpstr>REPRESENTACION GRAFICA DE HERENCIA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3</cp:revision>
  <dcterms:created xsi:type="dcterms:W3CDTF">2025-03-04T15:32:26Z</dcterms:created>
  <dcterms:modified xsi:type="dcterms:W3CDTF">2025-03-04T15:54:11Z</dcterms:modified>
</cp:coreProperties>
</file>