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2" r:id="rId5"/>
    <p:sldId id="263" r:id="rId6"/>
    <p:sldId id="261" r:id="rId7"/>
    <p:sldId id="260" r:id="rId8"/>
    <p:sldId id="266" r:id="rId9"/>
    <p:sldId id="264" r:id="rId10"/>
    <p:sldId id="265" r:id="rId11"/>
    <p:sldId id="257" r:id="rId1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B5428C3-ED97-4B53-95F7-336846893346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4EB9350-2460-4673-8079-3F8CA80A6643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PROGRAMACION PYTHON</a:t>
            </a:r>
            <a:br>
              <a:rPr lang="es-ES" dirty="0"/>
            </a:br>
            <a:r>
              <a:rPr lang="es-ES" dirty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ATRIBUTOS / METODOS CLASE</a:t>
            </a:r>
          </a:p>
          <a:p>
            <a:r>
              <a:rPr lang="es-ES" dirty="0" err="1"/>
              <a:t>Prof</a:t>
            </a:r>
            <a:r>
              <a:rPr lang="es-ES" dirty="0"/>
              <a:t>: </a:t>
            </a:r>
            <a:r>
              <a:rPr lang="es-ES" dirty="0" err="1"/>
              <a:t>Caceres</a:t>
            </a:r>
            <a:r>
              <a:rPr lang="es-ES" dirty="0"/>
              <a:t> Katherine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47351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379720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es-ES" dirty="0"/>
              <a:t>Hasta ahora estuvimos definiendo métodos y clases propios de cada instancia. </a:t>
            </a:r>
            <a:endParaRPr lang="es-ES" dirty="0" smtClean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Para </a:t>
            </a:r>
            <a:r>
              <a:rPr lang="es-ES" dirty="0"/>
              <a:t>poder ejecutar métodos o acceder a atributos de una clase era necesaria instanciar dicha clase.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u="sng" dirty="0" smtClean="0"/>
              <a:t>ATRIBUTOS Y METODOS DE INSTANCIA</a:t>
            </a:r>
            <a:endParaRPr lang="es-AR" sz="3200" u="sng" dirty="0"/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05064"/>
            <a:ext cx="2984218" cy="234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02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2739760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Para poder ejecutar el método ladrar, es necesario crear un objeto de la clase perro y es dicho objeto el que ejecutará el método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pPr marL="109728" indent="0">
              <a:buNone/>
            </a:pPr>
            <a:r>
              <a:rPr lang="es-ES" dirty="0" smtClean="0"/>
              <a:t>Podemos </a:t>
            </a:r>
            <a:r>
              <a:rPr lang="es-ES" dirty="0"/>
              <a:t>decir que estos atributos y métodos, son propios de la instancia.</a:t>
            </a:r>
            <a:endParaRPr lang="es-A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64280"/>
            <a:ext cx="3432380" cy="2557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354" y="3464280"/>
            <a:ext cx="2653071" cy="169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7203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307712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Hasta ahora estuvimos trabajando con </a:t>
            </a:r>
            <a:r>
              <a:rPr lang="es-ES" dirty="0" smtClean="0"/>
              <a:t>los atributos </a:t>
            </a:r>
            <a:r>
              <a:rPr lang="es-ES" dirty="0"/>
              <a:t>públicos.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Podíamos </a:t>
            </a:r>
            <a:r>
              <a:rPr lang="es-ES" dirty="0"/>
              <a:t>crear objetos a partir de nuestras clases, y cargar los atributos o verlos directamente.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ATRIBUTOS PUBLICOS Y PRIVADOS</a:t>
            </a:r>
            <a:endParaRPr lang="es-A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920" y="3617254"/>
            <a:ext cx="458091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51520" y="4077072"/>
            <a:ext cx="3672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/>
              <a:t>Si bien es cómodo trabajar de esta manera, no podemos prever ni limitar los valores que se cargarán.</a:t>
            </a:r>
          </a:p>
          <a:p>
            <a:endParaRPr lang="es-ES" sz="1600" dirty="0" smtClean="0"/>
          </a:p>
          <a:p>
            <a:r>
              <a:rPr lang="es-ES" sz="1600" dirty="0" smtClean="0"/>
              <a:t>Como en el último caso que el nuevo color ingresado es 2344.</a:t>
            </a: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3444779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2088232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s-ES" dirty="0"/>
              <a:t>Una solución es cambiar los atributos a privados.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Pero </a:t>
            </a:r>
            <a:r>
              <a:rPr lang="es-ES" dirty="0"/>
              <a:t>de esta manera no se puede ver el contenido ni cambiar los valores de los atributos.</a:t>
            </a:r>
            <a:endParaRPr lang="es-AR" dirty="0"/>
          </a:p>
        </p:txBody>
      </p:sp>
      <p:pic>
        <p:nvPicPr>
          <p:cNvPr id="4" name="Picture 2" descr="Imágenes de Programador Animado - Descarga gratuita e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86104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36912"/>
            <a:ext cx="3527007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04864"/>
            <a:ext cx="4370486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3087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2307711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es-ES" dirty="0"/>
              <a:t>La solución que brinda Python es dejar los atributos públicos, pero proteger el acceso y modificación utilizando la etiqueta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property</a:t>
            </a:r>
            <a:r>
              <a:rPr lang="es-ES" dirty="0" smtClean="0"/>
              <a:t>.</a:t>
            </a:r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 </a:t>
            </a:r>
            <a:r>
              <a:rPr lang="es-ES" dirty="0"/>
              <a:t>Con la etiqueta 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.setter </a:t>
            </a:r>
            <a:r>
              <a:rPr lang="es-ES" dirty="0"/>
              <a:t>defino el método para poder cambiar el valor de ese atributo</a:t>
            </a:r>
            <a:r>
              <a:rPr lang="es-ES" dirty="0" smtClean="0"/>
              <a:t>.</a:t>
            </a:r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 </a:t>
            </a:r>
            <a:r>
              <a:rPr lang="es-ES" dirty="0"/>
              <a:t>De esta manera puedo agregar condiciones para limitar el ingreso de datos.</a:t>
            </a:r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" b="1736"/>
          <a:stretch/>
        </p:blipFill>
        <p:spPr bwMode="auto">
          <a:xfrm>
            <a:off x="3089072" y="2564904"/>
            <a:ext cx="3283128" cy="387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ute Programador de depuración de código Vector de dibujos animados |  Vector Premium generado con 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38429"/>
            <a:ext cx="2088232" cy="188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01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1659639"/>
          </a:xfrm>
        </p:spPr>
        <p:txBody>
          <a:bodyPr>
            <a:normAutofit lnSpcReduction="10000"/>
          </a:bodyPr>
          <a:lstStyle/>
          <a:p>
            <a:r>
              <a:rPr lang="es-ES" dirty="0"/>
              <a:t>Si creo un objeto Lobo, e intento cargarle el color 2344, vemos que el setter filtra esa carga, por lo que no se toma el cambio y queda con el color anterior.</a:t>
            </a:r>
            <a:endParaRPr lang="es-A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76872"/>
            <a:ext cx="2952328" cy="3708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77825"/>
            <a:ext cx="3662756" cy="19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5436096" y="4437112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601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243816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Como dijimos anteriormente, los atributos vistos hasta el momento se cargaban al instanciar las clases. </a:t>
            </a:r>
            <a:endParaRPr lang="es-ES" dirty="0" smtClean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A </a:t>
            </a:r>
            <a:r>
              <a:rPr lang="es-ES" dirty="0"/>
              <a:t>veces necesitamos guardar atributos fijos para todos los objetos instanciados a partir de esa clase y que no se puedan </a:t>
            </a:r>
            <a:r>
              <a:rPr lang="es-ES" dirty="0" smtClean="0"/>
              <a:t>modificar.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u="sng" dirty="0" smtClean="0"/>
              <a:t>ATRIBUTOS DE CLASE</a:t>
            </a:r>
            <a:endParaRPr lang="es-AR" sz="4000" u="sng" dirty="0"/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311" y="4509120"/>
            <a:ext cx="2624178" cy="20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735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7"/>
            <a:ext cx="8229600" cy="2088232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s-ES" dirty="0"/>
              <a:t>La familia genealógica de los Lobos es la Familia </a:t>
            </a:r>
            <a:r>
              <a:rPr lang="es-ES" dirty="0" err="1"/>
              <a:t>Canidae</a:t>
            </a:r>
            <a:r>
              <a:rPr lang="es-ES" dirty="0"/>
              <a:t>, todos los lobos creados y las clases que hereden de los lobos serán de la familia </a:t>
            </a:r>
            <a:r>
              <a:rPr lang="es-ES" dirty="0" err="1"/>
              <a:t>Canidae</a:t>
            </a:r>
            <a:r>
              <a:rPr lang="es-ES" dirty="0"/>
              <a:t>. </a:t>
            </a:r>
            <a:endParaRPr lang="es-ES" dirty="0" smtClean="0"/>
          </a:p>
          <a:p>
            <a:endParaRPr lang="es-ES" dirty="0"/>
          </a:p>
          <a:p>
            <a:pPr marL="109728" indent="0">
              <a:buNone/>
            </a:pPr>
            <a:r>
              <a:rPr lang="es-ES" dirty="0" smtClean="0"/>
              <a:t>Agregamos </a:t>
            </a:r>
            <a:r>
              <a:rPr lang="es-ES" dirty="0"/>
              <a:t>debajo de la </a:t>
            </a:r>
            <a:r>
              <a:rPr lang="es-ES" dirty="0" smtClean="0"/>
              <a:t>sentencia </a:t>
            </a:r>
            <a:r>
              <a:rPr lang="es-ES" dirty="0" err="1"/>
              <a:t>class</a:t>
            </a:r>
            <a:r>
              <a:rPr lang="es-ES" dirty="0"/>
              <a:t> el nombre del atributo y del valor que almacenará.</a:t>
            </a:r>
            <a:endParaRPr lang="es-A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780928"/>
            <a:ext cx="2952328" cy="3863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24944"/>
            <a:ext cx="411201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006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163696"/>
          </a:xfrm>
        </p:spPr>
        <p:txBody>
          <a:bodyPr/>
          <a:lstStyle/>
          <a:p>
            <a:r>
              <a:rPr lang="es-ES" dirty="0"/>
              <a:t>Así como existen atributos definidos fijos para las clases, existen métodos de clase que nos permiten utilizarlos sin necesidad de instanciar las clases, por lo que podremos utilizarlos llamando a la clase directamente.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u="sng" dirty="0" smtClean="0"/>
              <a:t>METODOS DE CLASE</a:t>
            </a:r>
            <a:endParaRPr lang="es-AR" sz="4000" u="sng" dirty="0"/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89040"/>
            <a:ext cx="2912210" cy="228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745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1803655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Así como existen atributos definidos fijos para las clases, existen métodos de clase que nos permiten utilizarlos sin necesidad de instanciar las clases, por lo que podremos utilizarlos llamando a la clase directamente.</a:t>
            </a:r>
            <a:endParaRPr lang="es-A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543173"/>
            <a:ext cx="4862634" cy="261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95536" y="2657851"/>
            <a:ext cx="31745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Este método tiene que ir antecedido por el decorador </a:t>
            </a:r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@</a:t>
            </a:r>
            <a:r>
              <a:rPr lang="es-ES" dirty="0" err="1" smtClean="0">
                <a:solidFill>
                  <a:schemeClr val="bg2">
                    <a:lumMod val="50000"/>
                  </a:schemeClr>
                </a:solidFill>
              </a:rPr>
              <a:t>classmethod</a:t>
            </a:r>
            <a:r>
              <a:rPr lang="es-ES" dirty="0" smtClean="0"/>
              <a:t>.</a:t>
            </a:r>
          </a:p>
          <a:p>
            <a:r>
              <a:rPr lang="es-ES" dirty="0" smtClean="0"/>
              <a:t> </a:t>
            </a:r>
          </a:p>
          <a:p>
            <a:r>
              <a:rPr lang="es-ES" dirty="0" smtClean="0"/>
              <a:t>Luego podremos acceder directamente a ese método sin instanciar la clase.</a:t>
            </a:r>
            <a:endParaRPr lang="es-A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517232"/>
            <a:ext cx="4862634" cy="952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568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</TotalTime>
  <Words>452</Words>
  <Application>Microsoft Office PowerPoint</Application>
  <PresentationFormat>Presentación en pantalla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Concurrencia</vt:lpstr>
      <vt:lpstr>PROGRAMACION PYTHON NIVEL 1</vt:lpstr>
      <vt:lpstr>ATRIBUTOS Y METODOS DE INSTANCIA</vt:lpstr>
      <vt:lpstr>Presentación de PowerPoint</vt:lpstr>
      <vt:lpstr>ATRIBUTOS PUBLICOS Y PRIVADOS</vt:lpstr>
      <vt:lpstr>Presentación de PowerPoint</vt:lpstr>
      <vt:lpstr>Presentación de PowerPoint</vt:lpstr>
      <vt:lpstr>Presentación de PowerPoint</vt:lpstr>
      <vt:lpstr>ATRIBUTOS DE CLASE</vt:lpstr>
      <vt:lpstr>Presentación de PowerPoint</vt:lpstr>
      <vt:lpstr>METODOS DE CLASE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3</cp:revision>
  <dcterms:created xsi:type="dcterms:W3CDTF">2025-03-04T15:54:54Z</dcterms:created>
  <dcterms:modified xsi:type="dcterms:W3CDTF">2025-03-04T16:16:09Z</dcterms:modified>
</cp:coreProperties>
</file>