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C90BC-CF91-42B6-8E29-C6DFCAC3B0CC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40546-9BFB-4ECF-83E7-464BDCE8E4E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548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40546-9BFB-4ECF-83E7-464BDCE8E4E6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2893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E6C8CD4-121A-4300-BFEE-67CE2447F950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BD9D4A-9E42-491C-8636-0D0F17BB461F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FUNCIONES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06787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03656"/>
          </a:xfrm>
        </p:spPr>
        <p:txBody>
          <a:bodyPr/>
          <a:lstStyle/>
          <a:p>
            <a:pPr lvl="0"/>
            <a:r>
              <a:rPr lang="es-ES" sz="2800" dirty="0"/>
              <a:t>Las funciones son bloques de código con nombre que pueden ser llamadas a lo largo de todo nuestro código, sirven para reutilizar código.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u="sng" dirty="0" smtClean="0"/>
              <a:t>FUNCIONES</a:t>
            </a:r>
            <a:endParaRPr lang="es-AR" sz="4000" u="sng" dirty="0"/>
          </a:p>
        </p:txBody>
      </p:sp>
      <p:pic>
        <p:nvPicPr>
          <p:cNvPr id="5" name="Google Shape;141;g12329df1cd6_0_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2204" y="3356992"/>
            <a:ext cx="6038227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2;g12329df1cd6_0_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013" y="4941168"/>
            <a:ext cx="2736304" cy="135325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143;g12329df1cd6_0_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0152" y="4928924"/>
            <a:ext cx="2356181" cy="1365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740298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412777"/>
            <a:ext cx="8229600" cy="2448271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Para crear una función utilizamos la palabra reservada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def</a:t>
            </a:r>
            <a:r>
              <a:rPr lang="es-ES" sz="2800" dirty="0"/>
              <a:t>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Luego </a:t>
            </a:r>
            <a:r>
              <a:rPr lang="es-ES" sz="2800" dirty="0"/>
              <a:t>ubicamos el nombre que le pondremos a nuestra función, entre paréntesis las variables que recibirá.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Debajo </a:t>
            </a:r>
            <a:r>
              <a:rPr lang="es-ES" sz="2800" dirty="0"/>
              <a:t>indicaremos qué es lo que hace nuestra función.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s-AR" sz="4000" u="sng" dirty="0">
                <a:latin typeface="Nunito"/>
                <a:ea typeface="Nunito"/>
                <a:cs typeface="Nunito"/>
                <a:sym typeface="Nunito"/>
              </a:rPr>
              <a:t>Creación de una función</a:t>
            </a:r>
            <a:endParaRPr lang="es-AR" sz="4000" b="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53;g123eba66760_0_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16668" y="3068960"/>
            <a:ext cx="4267500" cy="10556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539552" y="4656634"/>
            <a:ext cx="596975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En nuestro caso, nuestra función recibe una variable, muestra en la pantalla el mensaje de “Hola” y además el valor de la variable.</a:t>
            </a:r>
            <a:endParaRPr lang="es-ES" dirty="0"/>
          </a:p>
        </p:txBody>
      </p:sp>
      <p:pic>
        <p:nvPicPr>
          <p:cNvPr id="6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01448"/>
            <a:ext cx="2768194" cy="217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20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09168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Entre paréntesis podemos indicar la cantidad de parámetros que necesitemos.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Por </a:t>
            </a:r>
            <a:r>
              <a:rPr lang="es-ES" sz="2800" dirty="0"/>
              <a:t>ejemplo esta función recibe nombre y apellido y muestra un saludo incluyendo ambos valores.</a:t>
            </a:r>
            <a:endParaRPr lang="es-ES" sz="2800" dirty="0"/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01008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63;g12448cec3e5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600" y="2563350"/>
            <a:ext cx="4600650" cy="84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4;g12448cec3e5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600" y="3645024"/>
            <a:ext cx="3425050" cy="119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5;g12448cec3e5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3230" y="5049180"/>
            <a:ext cx="2436891" cy="9997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61197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91688"/>
          </a:xfrm>
        </p:spPr>
        <p:txBody>
          <a:bodyPr>
            <a:normAutofit fontScale="77500" lnSpcReduction="20000"/>
          </a:bodyPr>
          <a:lstStyle/>
          <a:p>
            <a:pPr marL="109728" lvl="0" indent="0">
              <a:buNone/>
            </a:pPr>
            <a:r>
              <a:rPr lang="es-ES" sz="2800" dirty="0"/>
              <a:t>Algunas funciones pueden retornar valores al momento de ejecutarse.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Por </a:t>
            </a:r>
            <a:r>
              <a:rPr lang="es-ES" sz="2800" dirty="0"/>
              <a:t>ejemplo esta función recibe nombre, apellido y edad.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Genera </a:t>
            </a:r>
            <a:r>
              <a:rPr lang="es-ES" sz="2800" dirty="0"/>
              <a:t>un nombre de usuario que está compuesto por las primeras 2 letras del nombre, las primeras 2 letras del apellido y la edad, y retorna este nombre de usuario.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AR" sz="4000" u="sng" dirty="0">
                <a:latin typeface="Nunito"/>
                <a:ea typeface="Nunito"/>
                <a:cs typeface="Nunito"/>
                <a:sym typeface="Nunito"/>
              </a:rPr>
              <a:t>Retorno de una </a:t>
            </a:r>
            <a:r>
              <a:rPr lang="es-AR" sz="4000" u="sng" dirty="0" smtClean="0">
                <a:latin typeface="Nunito"/>
                <a:ea typeface="Nunito"/>
                <a:cs typeface="Nunito"/>
                <a:sym typeface="Nunito"/>
              </a:rPr>
              <a:t>función</a:t>
            </a:r>
            <a:endParaRPr lang="es-AR" sz="4000" u="sng" dirty="0"/>
          </a:p>
        </p:txBody>
      </p:sp>
      <p:pic>
        <p:nvPicPr>
          <p:cNvPr id="4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6"/>
            <a:ext cx="2808312" cy="253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75;g12448cec3e5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4" y="3872445"/>
            <a:ext cx="5241601" cy="97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459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940152" y="3068960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184;g12448cec3e5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3728" y="4316844"/>
            <a:ext cx="3500425" cy="11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3;g12448cec3e5_0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552" y="1090828"/>
            <a:ext cx="5790625" cy="252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555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</TotalTime>
  <Words>189</Words>
  <Application>Microsoft Office PowerPoint</Application>
  <PresentationFormat>Presentación en pantalla (4:3)</PresentationFormat>
  <Paragraphs>17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Concurrencia</vt:lpstr>
      <vt:lpstr>PROGRAMACION PYTHON NIVEL 1</vt:lpstr>
      <vt:lpstr>FUNCIONES</vt:lpstr>
      <vt:lpstr>Creación de una función</vt:lpstr>
      <vt:lpstr>Presentación de PowerPoint</vt:lpstr>
      <vt:lpstr>Retorno de una función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1</cp:revision>
  <dcterms:created xsi:type="dcterms:W3CDTF">2025-03-04T03:09:10Z</dcterms:created>
  <dcterms:modified xsi:type="dcterms:W3CDTF">2025-03-04T03:18:38Z</dcterms:modified>
</cp:coreProperties>
</file>